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268" y="-112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ΔΙΑΚΙΔΗ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ΖΑΝΑΚΗ ΣΕΒΑΣΤΗ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ΝΟΤΙΟΥ ΑΙΓΑΙΟΥ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«Ενίσχυση της Ίδρυσης και Λειτουργίας Νέων Τουριστικών Μικρομεσαίων Επιχειρήσεων»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συνολικού προϋπολογισμού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το ΕΠΑνΕΚ και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τα Περιφερειακά Επιχειρησιακά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Προγράμματα)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ενίσχυση της επιχειρηματικότητας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250.000,00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125.000,00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συστημάτων διασφάλισης ποιότητας,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περιβαλλοντικής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262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katerina chatzipapa</cp:lastModifiedBy>
  <cp:revision>54</cp:revision>
  <cp:lastPrinted>2019-12-05T14:31:53Z</cp:lastPrinted>
  <dcterms:created xsi:type="dcterms:W3CDTF">2018-02-13T12:16:57Z</dcterms:created>
  <dcterms:modified xsi:type="dcterms:W3CDTF">2024-09-16T11:00:54Z</dcterms:modified>
</cp:coreProperties>
</file>